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 lvl="0">
              <a:defRPr cap="none" sz="1800"/>
            </a:pPr>
            <a:r>
              <a:rPr cap="all" sz="4000"/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Click to edit Master text styles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title style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1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10.jpg" descr="country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11.jpg" descr="map_malawi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2.jpg" descr="vision_missi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3.jpg" descr="africa_ma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4.jpg" descr="country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5.jpg" descr="country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6.jpg" descr="country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7.jpg" descr="country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8.jpg" descr="map_nigeri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9.jpg" descr="map_dr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